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46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unders-playbook.de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766A-CA87-974E-84AF-CD0928B92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EA6B4-614C-0549-BF2B-7F899D659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9B946-1856-F240-9958-D166A771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3FB3-1260-0E4F-A31C-7CF1A7078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41C94-D3F5-D14C-922E-219629C0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60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CA2F-D761-DB40-93A2-09AB7B25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3E04A-BC56-C043-872A-D56388B72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6506C-5B7B-134A-8662-DDB78574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4E6B9-A31A-DD4D-A8B6-D5FCD0BD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5D063-7EB8-9343-9393-271FA9A6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5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048CF-1615-1649-BEC1-E7738DD21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BD39A-382D-464A-9F2A-E430EAC0C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A9D6F-BFBE-B546-AC5C-8D20F3F0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7D3A1-EA86-A246-9A8B-B8123265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0F12D-7CC3-FC46-8F90-66C791E9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60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268C5-E4FD-4C41-80BD-0C2FF7E1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747"/>
            <a:ext cx="10515600" cy="1176293"/>
          </a:xfrm>
        </p:spPr>
        <p:txBody>
          <a:bodyPr/>
          <a:lstStyle>
            <a:lvl1pPr>
              <a:defRPr spc="-20" baseline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FE87-1F60-CA4B-BBB2-121186D2C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pc="-20" baseline="0">
                <a:solidFill>
                  <a:srgbClr val="0070C0"/>
                </a:solidFill>
              </a:defRPr>
            </a:lvl1pPr>
            <a:lvl2pPr marL="577800" indent="-300600">
              <a:lnSpc>
                <a:spcPct val="100000"/>
              </a:lnSpc>
              <a:buFont typeface="Wingdings" pitchFamily="2" charset="2"/>
              <a:buChar char="§"/>
              <a:defRPr spc="-20" baseline="0"/>
            </a:lvl2pPr>
            <a:lvl3pPr>
              <a:defRPr spc="-20" baseline="0"/>
            </a:lvl3pPr>
            <a:lvl4pPr>
              <a:defRPr spc="-20" baseline="0"/>
            </a:lvl4pPr>
            <a:lvl5pPr>
              <a:defRPr spc="-2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264FE6-7928-6843-8E68-B81F33C38D2E}"/>
              </a:ext>
            </a:extLst>
          </p:cNvPr>
          <p:cNvSpPr txBox="1"/>
          <p:nvPr userDrawn="1"/>
        </p:nvSpPr>
        <p:spPr>
          <a:xfrm>
            <a:off x="5107576" y="6420197"/>
            <a:ext cx="1136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Seite 2 von 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6037FD-DF98-214F-A416-9DF857DF0FD4}"/>
              </a:ext>
            </a:extLst>
          </p:cNvPr>
          <p:cNvSpPr txBox="1"/>
          <p:nvPr userDrawn="1"/>
        </p:nvSpPr>
        <p:spPr>
          <a:xfrm>
            <a:off x="9104812" y="6420197"/>
            <a:ext cx="2351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© Graham Horton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95EB1D-809B-2948-93AA-54181FDD872D}"/>
              </a:ext>
            </a:extLst>
          </p:cNvPr>
          <p:cNvSpPr/>
          <p:nvPr userDrawn="1"/>
        </p:nvSpPr>
        <p:spPr>
          <a:xfrm>
            <a:off x="838199" y="6420197"/>
            <a:ext cx="19082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none" dirty="0"/>
              <a:t>www.founders-playbook.de</a:t>
            </a:r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FFCA2959-7722-104E-9EE8-04E16B474CB8}"/>
              </a:ext>
            </a:extLst>
          </p:cNvPr>
          <p:cNvSpPr/>
          <p:nvPr userDrawn="1"/>
        </p:nvSpPr>
        <p:spPr>
          <a:xfrm>
            <a:off x="785947" y="6335487"/>
            <a:ext cx="2349139" cy="415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u="none" dirty="0"/>
          </a:p>
        </p:txBody>
      </p:sp>
    </p:spTree>
    <p:extLst>
      <p:ext uri="{BB962C8B-B14F-4D97-AF65-F5344CB8AC3E}">
        <p14:creationId xmlns:p14="http://schemas.microsoft.com/office/powerpoint/2010/main" val="412083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26AB-9BDB-9749-B158-EA94B502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A649A-4DF9-C04C-9978-8F6EB43C8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C2802-06D9-8542-A5E4-29B6EB56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F600C-BB35-6A4A-A3D0-EBD6077C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BF6ED-3C13-3A49-B4B2-90566418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79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60B6-96B1-6B47-8A23-CEFC0B90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14498-C9F2-3E4D-BCB0-665B52688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61EEB-2950-9342-9C01-4CF89B55F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E2A81-DCFC-FB47-B426-7F65F23F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12D75-C9C1-174F-9240-CD92723D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A86A2-7794-DF4A-A026-AFFC5E18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57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497F-096B-C946-8520-9A9D0A3C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5D0F0-4985-464F-9A01-DD600FBBA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0162E-3C63-784C-8718-9020255D0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5C81C-907F-9042-A12A-900209897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F9FA-7B24-A14D-91B9-9BCB9FDD1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41AAD-6B0C-8542-93A4-1753867F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777F2-FD36-B64A-B42F-EAA0654E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287BA-2EE2-2F4E-85C9-1EC0F967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38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47C9-AE07-E14C-98CD-9A453B10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16409E-58E2-2040-9E5E-0515A4BCB1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66738-B297-1248-91A8-BD09DE92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7809C-2268-E044-A5AE-A1DC4198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75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8D73F-51A7-124B-8AEC-D1092416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79CD1-FA00-B448-A1C3-CB630401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08D81-13B0-C046-A2F7-34B4CB5B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6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A40D-3D3C-5940-994B-333E95373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9DF6-A2F9-4746-A0EA-6DBA4267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B7D7B-CF8B-DF4C-92FA-3536513DA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5EE94-E1FE-854E-99E0-75307E6F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71C43-15F8-F34F-B57B-6A3EAB94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1AD62-8ED8-3843-9436-0386DA00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9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F469-1CEB-9048-B3D4-341AA59D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685C8-C0BB-8041-AED2-BB9379DFF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EEDB6-D5B2-4B41-8CA5-169DC019B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B2C27-0AA0-6A4F-8493-455F9F8F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C3F68-F582-BB49-A255-52A3381563DA}" type="datetimeFigureOut">
              <a:rPr lang="de-DE" smtClean="0"/>
              <a:t>09.08.18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0EE3E-D873-064E-B267-CEC729F5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1BE44-8B48-D04A-9AE2-697A5FF4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0F0C9C-061C-084D-87B1-C55BF5EA7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5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773E4-14E9-EF4D-9587-38D9976EB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E1206-91DC-9049-A7DF-08A340CCF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18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299EB-9749-1340-A9D9-1A3287441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5" y="1756605"/>
            <a:ext cx="10270434" cy="1476926"/>
          </a:xfrm>
        </p:spPr>
        <p:txBody>
          <a:bodyPr anchor="t">
            <a:normAutofit/>
          </a:bodyPr>
          <a:lstStyle/>
          <a:p>
            <a:r>
              <a:rPr lang="de-DE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Eine Geschäftsidee bewerten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58240-FC04-CC46-AB9B-559A5A505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3129"/>
            <a:ext cx="9144000" cy="1709531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Prof. Dr. Graham Horton</a:t>
            </a:r>
          </a:p>
          <a:p>
            <a:endParaRPr lang="de-DE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de-DE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Universität Magdeburg &amp; Zephram GbR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227A6A-E8CA-DC43-B59F-8F45F9591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20" y="5349874"/>
            <a:ext cx="1349375" cy="134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B32244-16DF-F145-BA1E-AA68B6ADB738}"/>
              </a:ext>
            </a:extLst>
          </p:cNvPr>
          <p:cNvSpPr txBox="1"/>
          <p:nvPr/>
        </p:nvSpPr>
        <p:spPr>
          <a:xfrm>
            <a:off x="8468140" y="6422250"/>
            <a:ext cx="3591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www.founders-playbook.de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8E513-39DE-5941-AB76-044F3FA86B46}"/>
              </a:ext>
            </a:extLst>
          </p:cNvPr>
          <p:cNvSpPr txBox="1"/>
          <p:nvPr/>
        </p:nvSpPr>
        <p:spPr>
          <a:xfrm>
            <a:off x="-238539" y="1802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99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66BC-0747-964A-BD9B-F7D83BD4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Übersicht</a:t>
            </a:r>
            <a:endParaRPr lang="de-D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78B9B3-435B-7E46-B67E-745A0C299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Präsentation:</a:t>
            </a:r>
          </a:p>
          <a:p>
            <a:pPr lvl="1"/>
            <a:r>
              <a:rPr lang="de-DE" dirty="0"/>
              <a:t>Was macht eine gute (Startup-)Geschäftsidee aus?</a:t>
            </a:r>
          </a:p>
          <a:p>
            <a:pPr lvl="1"/>
            <a:r>
              <a:rPr lang="de-DE" dirty="0"/>
              <a:t>Drei Anforderungen an eine Startup-Geschäftsidee</a:t>
            </a:r>
          </a:p>
          <a:p>
            <a:pPr lvl="1"/>
            <a:r>
              <a:rPr lang="de-DE" dirty="0"/>
              <a:t>Sechs Kriterien für ein wertvolles Kundenproblem</a:t>
            </a:r>
          </a:p>
          <a:p>
            <a:endParaRPr lang="de-DE" dirty="0"/>
          </a:p>
          <a:p>
            <a:r>
              <a:rPr lang="de-DE" dirty="0"/>
              <a:t>Interaktiver Teil:</a:t>
            </a:r>
          </a:p>
          <a:p>
            <a:pPr lvl="1"/>
            <a:r>
              <a:rPr lang="de-DE" dirty="0"/>
              <a:t>Quiz: Zwei Übungs-Geschäftsidee bewerten</a:t>
            </a:r>
          </a:p>
          <a:p>
            <a:pPr lvl="1"/>
            <a:r>
              <a:rPr lang="de-DE" dirty="0"/>
              <a:t>Quiz: Ein Übungs-Kundenproblem bewerten</a:t>
            </a:r>
          </a:p>
          <a:p>
            <a:pPr lvl="1"/>
            <a:r>
              <a:rPr lang="de-DE" dirty="0"/>
              <a:t>Die eigene Geschäftsidee/das eigene Kundenproblem bewerten</a:t>
            </a:r>
          </a:p>
        </p:txBody>
      </p:sp>
    </p:spTree>
    <p:extLst>
      <p:ext uri="{BB962C8B-B14F-4D97-AF65-F5344CB8AC3E}">
        <p14:creationId xmlns:p14="http://schemas.microsoft.com/office/powerpoint/2010/main" val="321031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64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Wingdings</vt:lpstr>
      <vt:lpstr>Office Theme</vt:lpstr>
      <vt:lpstr>Eine Geschäftsidee bewerten</vt:lpstr>
      <vt:lpstr>Übersicht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ein Startup?</dc:title>
  <dc:creator>Graham Horton</dc:creator>
  <cp:lastModifiedBy>Graham Horton</cp:lastModifiedBy>
  <cp:revision>24</cp:revision>
  <dcterms:created xsi:type="dcterms:W3CDTF">2018-07-28T16:53:20Z</dcterms:created>
  <dcterms:modified xsi:type="dcterms:W3CDTF">2018-08-09T14:10:20Z</dcterms:modified>
</cp:coreProperties>
</file>